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7933" autoAdjust="0"/>
  </p:normalViewPr>
  <p:slideViewPr>
    <p:cSldViewPr>
      <p:cViewPr varScale="1">
        <p:scale>
          <a:sx n="116" d="100"/>
          <a:sy n="116" d="100"/>
        </p:scale>
        <p:origin x="-164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E195B-0C80-4B01-A213-06E6D5B2CE27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982F-C880-4770-8F86-0A259E8F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176b0c4fd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142852"/>
            <a:ext cx="6858048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Уважаемые учителя, ветераны педагогического труда, представители администраций учебных заведений и 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специалисты 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профильных ведомств!</a:t>
            </a:r>
            <a:endParaRPr lang="ru-RU" sz="12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5 </a:t>
            </a:r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октября мы словами признательности и любви обращаемся к вам, великим людям, выбравшим благородную профессию педагога.</a:t>
            </a:r>
          </a:p>
          <a:p>
            <a:pPr algn="just"/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     День </a:t>
            </a:r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учителя со школьной скамьи воспринимается нами как душевный и радостный праздник, наполненный улыбками наших мудрых и добрых наставников.</a:t>
            </a:r>
          </a:p>
          <a:p>
            <a:pPr algn="just"/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     Дорогие </a:t>
            </a:r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наши педагоги, примите самые теплые и сердечные поздравления с вашим профессиональным праздником – Днем учителя! Вы посвятили себя очень важному делу – образованию подрастающего поколения. Вы вкладываете свои знания, жизненный опыт, мудрость, чувства в своих учеников. А значит, в будущее нашего региона, страны.</a:t>
            </a:r>
          </a:p>
          <a:p>
            <a:pPr algn="just"/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    Педагогов </a:t>
            </a:r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Самарской области всегда отличали высокий профессионализм, активная гражданская позиция, открытость всему новому. Ваш труд заслуживает искренней признательности и благодарности!</a:t>
            </a:r>
          </a:p>
          <a:p>
            <a:pPr algn="just"/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    Вы </a:t>
            </a:r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– носители знаний, культуры, высоких человеческих ценностей и идеалов. Отрадно, что среди наших земляков - педагогов большое количество финалистов всероссийского конкурса «Учитель года», конкурса «Молодые профессионалы». Интересно и значимо, что во Всероссийской акции «Единой России» «Диктант Победы» финалистами стали именно Самарские педагоги! Эти факты говорят о том, что именно вы являетесь флагманами и примером для детей и подростков, продвигаете современные прогрессивные принципы и идеи в обучении и воспитании подрастающего поколения.</a:t>
            </a:r>
          </a:p>
          <a:p>
            <a:pPr algn="just"/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    Дорогие </a:t>
            </a:r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учителя! Знаю, что самое большое для вас счастье – это успехи ваших учеников. Пусть они всегда радуют и вдохновляют вас!</a:t>
            </a:r>
          </a:p>
          <a:p>
            <a:pPr algn="just"/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    Желаю </a:t>
            </a:r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вам крепкого здоровья, оптимизма, энергии, творческих и профессиональных побед. Благополучия вам и вашим семьям!</a:t>
            </a:r>
          </a:p>
          <a:p>
            <a:pPr algn="ctr"/>
            <a:r>
              <a:rPr lang="ru-RU" sz="1200" dirty="0" smtClean="0">
                <a:latin typeface="Bookman Old Style" pitchFamily="18" charset="0"/>
                <a:cs typeface="Times New Roman" pitchFamily="18" charset="0"/>
              </a:rPr>
              <a:t> 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уважением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первый заместитель председателя Самарской Губернской Думы,                                                                                     секретарь регионального отделения партии «Единая Россия» </a:t>
            </a:r>
          </a:p>
          <a:p>
            <a:pPr algn="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Е.И. Кузьмичева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274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SamGD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Пользователь Windows</cp:lastModifiedBy>
  <cp:revision>39</cp:revision>
  <dcterms:created xsi:type="dcterms:W3CDTF">2017-04-17T11:16:57Z</dcterms:created>
  <dcterms:modified xsi:type="dcterms:W3CDTF">2019-09-24T12:12:54Z</dcterms:modified>
</cp:coreProperties>
</file>